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92BEAB7-C896-2AA2-91A5-BFD164A4E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94987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X, Z</a:t>
            </a:r>
          </a:p>
          <a:p>
            <a:r>
              <a:rPr lang="fr-FR" sz="5400" dirty="0" err="1">
                <a:latin typeface="Ecriture A Orne" panose="02010301010101010101" pitchFamily="50" charset="0"/>
              </a:rPr>
              <a:t>Xéna</a:t>
            </a:r>
            <a:r>
              <a:rPr lang="fr-FR" sz="5400" dirty="0">
                <a:latin typeface="Ecriture A Orne" panose="02010301010101010101" pitchFamily="50" charset="0"/>
              </a:rPr>
              <a:t> – Zelda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Zambie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Xavier va au Zimbabwe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6A47027-B90E-B250-2EC6-5886F7535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110002" y="2436112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15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130" y="1660134"/>
            <a:ext cx="2530857" cy="3695418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05654230-5DC6-46C5-B98B-D7094BA3D3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728CD09-3844-4944-1382-CD69C434A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Réécrire selon le niveau de langue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C90EF89-B108-4CCD-BF44-A2EB05F4FED9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F694C3D-97FA-2C6A-D0A4-780E6CC609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364" t="23973" r="50757" b="10977"/>
          <a:stretch/>
        </p:blipFill>
        <p:spPr>
          <a:xfrm>
            <a:off x="4396509" y="1546076"/>
            <a:ext cx="3398981" cy="4461164"/>
          </a:xfrm>
          <a:prstGeom prst="rect">
            <a:avLst/>
          </a:prstGeom>
          <a:ln w="19050">
            <a:solidFill>
              <a:srgbClr val="F4944A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B2012BF-75C6-5841-92F1-589B2D907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Ecrire un dialogue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783339"/>
            <a:ext cx="6576926" cy="136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partir d’une photo</a:t>
            </a: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099FD49-7995-4CC1-81A3-BDAB5C8DA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44" y="1920743"/>
            <a:ext cx="3271043" cy="218206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DF6F412-40ED-4928-975F-3CB259146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056" y="3822946"/>
            <a:ext cx="3392045" cy="218206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69A648C-4C1B-4A7E-BBD3-3E5266C303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00942"/>
            <a:ext cx="3782971" cy="262246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3A3F3A4-DCBE-4261-98A2-3AD7E31B6D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018" y="3822946"/>
            <a:ext cx="3642168" cy="243000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239FC28-0780-A69B-463F-B19EE97DB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85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Réécrire selon le niveau de langue</vt:lpstr>
      <vt:lpstr>Ecrire un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2022-08-06T21:02:46Z</dcterms:modified>
</cp:coreProperties>
</file>